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9" r:id="rId7"/>
    <p:sldId id="292" r:id="rId8"/>
    <p:sldId id="293" r:id="rId9"/>
    <p:sldId id="294" r:id="rId10"/>
    <p:sldId id="275" r:id="rId11"/>
    <p:sldId id="295" r:id="rId12"/>
    <p:sldId id="272" r:id="rId13"/>
    <p:sldId id="296" r:id="rId14"/>
    <p:sldId id="297" r:id="rId15"/>
    <p:sldId id="298" r:id="rId16"/>
    <p:sldId id="273" r:id="rId17"/>
    <p:sldId id="283" r:id="rId18"/>
    <p:sldId id="274" r:id="rId19"/>
    <p:sldId id="270" r:id="rId20"/>
    <p:sldId id="269" r:id="rId21"/>
    <p:sldId id="271" r:id="rId22"/>
    <p:sldId id="279" r:id="rId23"/>
    <p:sldId id="280" r:id="rId24"/>
    <p:sldId id="281" r:id="rId25"/>
    <p:sldId id="260" r:id="rId26"/>
    <p:sldId id="261" r:id="rId27"/>
    <p:sldId id="276" r:id="rId28"/>
    <p:sldId id="263" r:id="rId29"/>
    <p:sldId id="264" r:id="rId30"/>
    <p:sldId id="277" r:id="rId31"/>
    <p:sldId id="278" r:id="rId32"/>
    <p:sldId id="265" r:id="rId33"/>
    <p:sldId id="282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Isochrone" id="{D13F5C7F-235E-4493-9887-7876963A4D55}">
          <p14:sldIdLst>
            <p14:sldId id="289"/>
            <p14:sldId id="290"/>
            <p14:sldId id="291"/>
            <p14:sldId id="299"/>
          </p14:sldIdLst>
        </p14:section>
        <p14:section name="Muliisochrone" id="{0C1F81DF-23D5-4DD5-A39E-A69EF314F34F}">
          <p14:sldIdLst>
            <p14:sldId id="292"/>
            <p14:sldId id="293"/>
            <p14:sldId id="294"/>
            <p14:sldId id="275"/>
          </p14:sldIdLst>
        </p14:section>
        <p14:section name="Scenarios - Ways" id="{018BAEF7-C4EF-4ED2-BEFD-A87E63746591}">
          <p14:sldIdLst>
            <p14:sldId id="295"/>
            <p14:sldId id="272"/>
            <p14:sldId id="296"/>
            <p14:sldId id="297"/>
            <p14:sldId id="298"/>
            <p14:sldId id="273"/>
            <p14:sldId id="283"/>
          </p14:sldIdLst>
        </p14:section>
        <p14:section name="Scenarios - Location Planning" id="{8A5D7AE8-B532-4A4B-959B-EB56E4F02CA9}">
          <p14:sldIdLst>
            <p14:sldId id="274"/>
            <p14:sldId id="270"/>
            <p14:sldId id="269"/>
            <p14:sldId id="271"/>
            <p14:sldId id="279"/>
            <p14:sldId id="280"/>
            <p14:sldId id="281"/>
          </p14:sldIdLst>
        </p14:section>
        <p14:section name="Scenario - Buildings" id="{7B88A331-20AE-44D3-A47E-F33FD78D5D08}">
          <p14:sldIdLst>
            <p14:sldId id="260"/>
            <p14:sldId id="261"/>
            <p14:sldId id="276"/>
            <p14:sldId id="263"/>
            <p14:sldId id="264"/>
            <p14:sldId id="277"/>
            <p14:sldId id="278"/>
            <p14:sldId id="265"/>
            <p14:sldId id="282"/>
          </p14:sldIdLst>
        </p14:section>
        <p14:section name="Data upload" id="{AD37283F-C777-4624-BF5F-A8E319D550E7}">
          <p14:sldIdLst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2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m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für</a:t>
            </a:r>
            <a:r>
              <a:rPr lang="en-US" dirty="0" smtClean="0"/>
              <a:t> Tutorial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/>
          <a:stretch/>
        </p:blipFill>
        <p:spPr>
          <a:xfrm>
            <a:off x="2559205" y="1262787"/>
            <a:ext cx="2646012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884942" y="3741234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4451903" y="1864112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7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5" y="2315683"/>
            <a:ext cx="363086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/>
          <p:cNvSpPr/>
          <p:nvPr/>
        </p:nvSpPr>
        <p:spPr bwMode="auto">
          <a:xfrm>
            <a:off x="3027555" y="3856374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518922"/>
            <a:ext cx="2724290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/>
          <p:cNvSpPr/>
          <p:nvPr/>
        </p:nvSpPr>
        <p:spPr bwMode="auto">
          <a:xfrm>
            <a:off x="6587362" y="2955073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646127" y="1023682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142" b="30749"/>
          <a:stretch/>
        </p:blipFill>
        <p:spPr>
          <a:xfrm>
            <a:off x="642023" y="300791"/>
            <a:ext cx="10956026" cy="6170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9406467" y="2522034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563327" y="2858832"/>
            <a:ext cx="270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Wegeeigenschaften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4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" y="485619"/>
            <a:ext cx="2349621" cy="6051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63489" y="1405673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962089" y="6142773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50035" b="31142"/>
          <a:stretch/>
        </p:blipFill>
        <p:spPr>
          <a:xfrm>
            <a:off x="625626" y="445063"/>
            <a:ext cx="10247370" cy="5726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Graphiken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schwarzen</a:t>
            </a:r>
            <a:r>
              <a:rPr lang="en-US" dirty="0" smtClean="0"/>
              <a:t> </a:t>
            </a:r>
            <a:r>
              <a:rPr lang="en-US" dirty="0" err="1" smtClean="0"/>
              <a:t>Rahmen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¾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 err="1" smtClean="0"/>
              <a:t>Dicke</a:t>
            </a:r>
            <a:endParaRPr lang="en-US" dirty="0" smtClean="0"/>
          </a:p>
          <a:p>
            <a:r>
              <a:rPr lang="en-US" dirty="0" err="1" smtClean="0"/>
              <a:t>Aktionen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jeweils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dunkelblauen</a:t>
            </a:r>
            <a:r>
              <a:rPr lang="en-US" dirty="0" smtClean="0"/>
              <a:t> </a:t>
            </a:r>
            <a:r>
              <a:rPr lang="en-US" dirty="0" err="1" smtClean="0"/>
              <a:t>Kasten</a:t>
            </a:r>
            <a:r>
              <a:rPr lang="en-US" dirty="0" smtClean="0"/>
              <a:t> </a:t>
            </a:r>
            <a:r>
              <a:rPr lang="en-US" dirty="0" err="1" smtClean="0"/>
              <a:t>markiert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4" t="18289" b="21491"/>
          <a:stretch/>
        </p:blipFill>
        <p:spPr>
          <a:xfrm>
            <a:off x="8518358" y="1347537"/>
            <a:ext cx="3443148" cy="3898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533102" y="2465191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9038122" y="1694046"/>
            <a:ext cx="2494980" cy="42351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425650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732644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663362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3738880" y="1849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64348" y="2746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3725333" y="18288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41800" y="39348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8"/>
          <a:stretch/>
        </p:blipFill>
        <p:spPr>
          <a:xfrm>
            <a:off x="1768693" y="471591"/>
            <a:ext cx="3225966" cy="266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768693" y="1665169"/>
            <a:ext cx="3082440" cy="135716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6400800" y="1280160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9"/>
          <a:stretch/>
        </p:blipFill>
        <p:spPr>
          <a:xfrm>
            <a:off x="1768693" y="3668875"/>
            <a:ext cx="3225966" cy="1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2618072" y="4578555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6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50" y="1565531"/>
            <a:ext cx="3587428" cy="2889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596766" y="279133"/>
            <a:ext cx="10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CYCLING 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1274550" y="2927194"/>
            <a:ext cx="3495531" cy="14559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0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195" b="30749"/>
          <a:stretch/>
        </p:blipFill>
        <p:spPr>
          <a:xfrm>
            <a:off x="416128" y="216137"/>
            <a:ext cx="11167353" cy="629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038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1" y="3583596"/>
            <a:ext cx="2578234" cy="1912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8"/>
          <a:stretch/>
        </p:blipFill>
        <p:spPr>
          <a:xfrm>
            <a:off x="1545151" y="1123691"/>
            <a:ext cx="2578233" cy="216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545151" y="2074127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2759927" y="3974113"/>
            <a:ext cx="685801" cy="3414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2014654" y="4358180"/>
            <a:ext cx="685801" cy="62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014439" y="3287380"/>
            <a:ext cx="400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Ortsteile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auswählen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mit</a:t>
            </a:r>
            <a:r>
              <a:rPr lang="en-US" dirty="0" smtClean="0">
                <a:solidFill>
                  <a:srgbClr val="FF0000"/>
                </a:solidFill>
              </a:rPr>
              <a:t> POI Icons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" r="2565"/>
          <a:stretch/>
        </p:blipFill>
        <p:spPr>
          <a:xfrm>
            <a:off x="1536479" y="1845527"/>
            <a:ext cx="2561596" cy="19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711605" y="3376872"/>
            <a:ext cx="823332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2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Breitbild</PresentationFormat>
  <Paragraphs>10</Paragraphs>
  <Slides>36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51</cp:revision>
  <dcterms:created xsi:type="dcterms:W3CDTF">2020-07-03T08:47:02Z</dcterms:created>
  <dcterms:modified xsi:type="dcterms:W3CDTF">2022-03-25T09:50:58Z</dcterms:modified>
</cp:coreProperties>
</file>